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30"/>
  </p:normalViewPr>
  <p:slideViewPr>
    <p:cSldViewPr snapToGrid="0" snapToObjects="1">
      <p:cViewPr varScale="1">
        <p:scale>
          <a:sx n="88" d="100"/>
          <a:sy n="88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85B-C774-C54B-AEFC-0A0E9A308C04}" type="datetimeFigureOut">
              <a:rPr lang="de-DE" smtClean="0"/>
              <a:t>09.02.18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32F9-A05D-7E44-B403-1CE199CC6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96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85B-C774-C54B-AEFC-0A0E9A308C04}" type="datetimeFigureOut">
              <a:rPr lang="de-DE" smtClean="0"/>
              <a:t>09.02.18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32F9-A05D-7E44-B403-1CE199CC6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47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85B-C774-C54B-AEFC-0A0E9A308C04}" type="datetimeFigureOut">
              <a:rPr lang="de-DE" smtClean="0"/>
              <a:t>09.02.18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32F9-A05D-7E44-B403-1CE199CC6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98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85B-C774-C54B-AEFC-0A0E9A308C04}" type="datetimeFigureOut">
              <a:rPr lang="de-DE" smtClean="0"/>
              <a:t>09.02.18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32F9-A05D-7E44-B403-1CE199CC6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22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85B-C774-C54B-AEFC-0A0E9A308C04}" type="datetimeFigureOut">
              <a:rPr lang="de-DE" smtClean="0"/>
              <a:t>09.02.18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32F9-A05D-7E44-B403-1CE199CC6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14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85B-C774-C54B-AEFC-0A0E9A308C04}" type="datetimeFigureOut">
              <a:rPr lang="de-DE" smtClean="0"/>
              <a:t>09.02.18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32F9-A05D-7E44-B403-1CE199CC6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63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85B-C774-C54B-AEFC-0A0E9A308C04}" type="datetimeFigureOut">
              <a:rPr lang="de-DE" smtClean="0"/>
              <a:t>09.02.18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32F9-A05D-7E44-B403-1CE199CC6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85B-C774-C54B-AEFC-0A0E9A308C04}" type="datetimeFigureOut">
              <a:rPr lang="de-DE" smtClean="0"/>
              <a:t>09.02.18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32F9-A05D-7E44-B403-1CE199CC6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21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85B-C774-C54B-AEFC-0A0E9A308C04}" type="datetimeFigureOut">
              <a:rPr lang="de-DE" smtClean="0"/>
              <a:t>09.02.18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32F9-A05D-7E44-B403-1CE199CC6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81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85B-C774-C54B-AEFC-0A0E9A308C04}" type="datetimeFigureOut">
              <a:rPr lang="de-DE" smtClean="0"/>
              <a:t>09.02.18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32F9-A05D-7E44-B403-1CE199CC6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86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085B-C774-C54B-AEFC-0A0E9A308C04}" type="datetimeFigureOut">
              <a:rPr lang="de-DE" smtClean="0"/>
              <a:t>09.02.18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32F9-A05D-7E44-B403-1CE199CC6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51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085B-C774-C54B-AEFC-0A0E9A308C04}" type="datetimeFigureOut">
              <a:rPr lang="de-DE" smtClean="0"/>
              <a:t>09.02.18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432F9-A05D-7E44-B403-1CE199CC6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92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729346" y="936171"/>
            <a:ext cx="2520000" cy="5040000"/>
            <a:chOff x="195942" y="936171"/>
            <a:chExt cx="2520000" cy="5040000"/>
          </a:xfrm>
        </p:grpSpPr>
        <p:sp>
          <p:nvSpPr>
            <p:cNvPr id="4" name="Rechteck 3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5"/>
            <p:cNvCxnSpPr>
              <a:stCxn id="4" idx="1"/>
              <a:endCxn id="4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ung 7"/>
          <p:cNvGrpSpPr/>
          <p:nvPr/>
        </p:nvGrpSpPr>
        <p:grpSpPr>
          <a:xfrm>
            <a:off x="3712032" y="936171"/>
            <a:ext cx="2520000" cy="5040000"/>
            <a:chOff x="195942" y="936171"/>
            <a:chExt cx="2520000" cy="5040000"/>
          </a:xfrm>
        </p:grpSpPr>
        <p:sp>
          <p:nvSpPr>
            <p:cNvPr id="9" name="Rechteck 8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 Verbindung 9"/>
            <p:cNvCxnSpPr>
              <a:stCxn id="9" idx="1"/>
              <a:endCxn id="9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10"/>
          <p:cNvGrpSpPr/>
          <p:nvPr/>
        </p:nvGrpSpPr>
        <p:grpSpPr>
          <a:xfrm>
            <a:off x="6694718" y="936171"/>
            <a:ext cx="2520000" cy="5040000"/>
            <a:chOff x="195942" y="936171"/>
            <a:chExt cx="2520000" cy="5040000"/>
          </a:xfrm>
        </p:grpSpPr>
        <p:sp>
          <p:nvSpPr>
            <p:cNvPr id="12" name="Rechteck 11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12"/>
            <p:cNvCxnSpPr>
              <a:stCxn id="12" idx="1"/>
              <a:endCxn id="12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/>
          <p:cNvSpPr txBox="1"/>
          <p:nvPr/>
        </p:nvSpPr>
        <p:spPr>
          <a:xfrm>
            <a:off x="859971" y="3145975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Arial" charset="0"/>
                <a:ea typeface="Arial" charset="0"/>
                <a:cs typeface="Arial" charset="0"/>
              </a:rPr>
              <a:t>Abendessen mit Tomaten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50803" y="3145975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Feine Ohren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841635" y="3145975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Elefantenohren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53887" y="1817915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10]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144719" y="1817917"/>
            <a:ext cx="165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13,</a:t>
            </a:r>
          </a:p>
          <a:p>
            <a:pPr algn="ctr"/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Ausschnitt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135551" y="1817915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17]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162033" y="4529083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11]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144718" y="4529083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15]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CFB1055-D516-EC46-9E52-580836467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2" y="1077711"/>
            <a:ext cx="1930400" cy="17907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6ED556D-51CF-AE48-9C40-F172CC3DE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553" y="1241080"/>
            <a:ext cx="1803340" cy="180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E892B7D-76B0-4343-996F-7FFE34C3A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80905" y="1274616"/>
            <a:ext cx="2034569" cy="1620000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259EA39-45C7-2B4F-9B91-7E389B3CD0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9344" y="208618"/>
          <a:ext cx="8485372" cy="365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56470">
                  <a:extLst>
                    <a:ext uri="{9D8B030D-6E8A-4147-A177-3AD203B41FA5}">
                      <a16:colId xmlns:a16="http://schemas.microsoft.com/office/drawing/2014/main" val="3921029453"/>
                    </a:ext>
                  </a:extLst>
                </a:gridCol>
                <a:gridCol w="1379349">
                  <a:extLst>
                    <a:ext uri="{9D8B030D-6E8A-4147-A177-3AD203B41FA5}">
                      <a16:colId xmlns:a16="http://schemas.microsoft.com/office/drawing/2014/main" val="971684361"/>
                    </a:ext>
                  </a:extLst>
                </a:gridCol>
                <a:gridCol w="3628210">
                  <a:extLst>
                    <a:ext uri="{9D8B030D-6E8A-4147-A177-3AD203B41FA5}">
                      <a16:colId xmlns:a16="http://schemas.microsoft.com/office/drawing/2014/main" val="3962300620"/>
                    </a:ext>
                  </a:extLst>
                </a:gridCol>
                <a:gridCol w="2121343">
                  <a:extLst>
                    <a:ext uri="{9D8B030D-6E8A-4147-A177-3AD203B41FA5}">
                      <a16:colId xmlns:a16="http://schemas.microsoft.com/office/drawing/2014/main" val="2323919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Autor/in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Unterrichtsmaterial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Jahrgangsstufe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484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Leise Luise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Renus Berbig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Bildimpulskarten ohne Buchillustrationen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472891"/>
                  </a:ext>
                </a:extLst>
              </a:tr>
            </a:tbl>
          </a:graphicData>
        </a:graphic>
      </p:graphicFrame>
      <p:sp>
        <p:nvSpPr>
          <p:cNvPr id="27" name="Textfeld 26">
            <a:extLst>
              <a:ext uri="{FF2B5EF4-FFF2-40B4-BE49-F238E27FC236}">
                <a16:creationId xmlns:a16="http://schemas.microsoft.com/office/drawing/2014/main" id="{E607F8DE-9AAA-AC49-A69B-BF7FBD285431}"/>
              </a:ext>
            </a:extLst>
          </p:cNvPr>
          <p:cNvSpPr txBox="1"/>
          <p:nvPr/>
        </p:nvSpPr>
        <p:spPr>
          <a:xfrm>
            <a:off x="7127405" y="4529083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17]</a:t>
            </a:r>
          </a:p>
        </p:txBody>
      </p:sp>
    </p:spTree>
    <p:extLst>
      <p:ext uri="{BB962C8B-B14F-4D97-AF65-F5344CB8AC3E}">
        <p14:creationId xmlns:p14="http://schemas.microsoft.com/office/powerpoint/2010/main" val="287601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729346" y="936171"/>
            <a:ext cx="2520000" cy="5040000"/>
            <a:chOff x="195942" y="936171"/>
            <a:chExt cx="2520000" cy="5040000"/>
          </a:xfrm>
        </p:grpSpPr>
        <p:sp>
          <p:nvSpPr>
            <p:cNvPr id="4" name="Rechteck 3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5"/>
            <p:cNvCxnSpPr>
              <a:stCxn id="4" idx="1"/>
              <a:endCxn id="4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ung 7"/>
          <p:cNvGrpSpPr/>
          <p:nvPr/>
        </p:nvGrpSpPr>
        <p:grpSpPr>
          <a:xfrm>
            <a:off x="3712032" y="936171"/>
            <a:ext cx="2520000" cy="5040000"/>
            <a:chOff x="195942" y="936171"/>
            <a:chExt cx="2520000" cy="5040000"/>
          </a:xfrm>
        </p:grpSpPr>
        <p:sp>
          <p:nvSpPr>
            <p:cNvPr id="9" name="Rechteck 8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 Verbindung 9"/>
            <p:cNvCxnSpPr>
              <a:stCxn id="9" idx="1"/>
              <a:endCxn id="9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10"/>
          <p:cNvGrpSpPr/>
          <p:nvPr/>
        </p:nvGrpSpPr>
        <p:grpSpPr>
          <a:xfrm>
            <a:off x="6694718" y="936171"/>
            <a:ext cx="2520000" cy="5040000"/>
            <a:chOff x="195942" y="936171"/>
            <a:chExt cx="2520000" cy="5040000"/>
          </a:xfrm>
        </p:grpSpPr>
        <p:sp>
          <p:nvSpPr>
            <p:cNvPr id="12" name="Rechteck 11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12"/>
            <p:cNvCxnSpPr>
              <a:stCxn id="12" idx="1"/>
              <a:endCxn id="12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859971" y="3145975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Leisetreter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850803" y="3144486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Die Maus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33489" y="3144486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latin typeface="Arial" charset="0"/>
                <a:ea typeface="Arial" charset="0"/>
                <a:cs typeface="Arial" charset="0"/>
              </a:rPr>
              <a:t>Geräuscheraten</a:t>
            </a:r>
            <a:endParaRPr lang="de-DE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53887" y="1817915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23]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850803" y="1817915"/>
            <a:ext cx="224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30, links]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938878" y="1817917"/>
            <a:ext cx="203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33, 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Ausschnitt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162033" y="4529083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26]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850803" y="4529083"/>
            <a:ext cx="224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30, 2]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326105-19F4-5F46-B624-A5289AB46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0107" y="1047062"/>
            <a:ext cx="1405751" cy="205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5815E43-A10C-F64C-9178-2D4AE3448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72002" flipH="1">
            <a:off x="3996607" y="1320872"/>
            <a:ext cx="1985349" cy="1656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7777D64-3680-A249-A901-11FF0F139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878" y="1423810"/>
            <a:ext cx="2160000" cy="1209599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F77BC629-8C84-3B4A-8B8C-38E11A763F9A}"/>
              </a:ext>
            </a:extLst>
          </p:cNvPr>
          <p:cNvSpPr txBox="1"/>
          <p:nvPr/>
        </p:nvSpPr>
        <p:spPr>
          <a:xfrm>
            <a:off x="6833489" y="4529083"/>
            <a:ext cx="224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35, 2]</a:t>
            </a:r>
          </a:p>
        </p:txBody>
      </p:sp>
    </p:spTree>
    <p:extLst>
      <p:ext uri="{BB962C8B-B14F-4D97-AF65-F5344CB8AC3E}">
        <p14:creationId xmlns:p14="http://schemas.microsoft.com/office/powerpoint/2010/main" val="339717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729346" y="936171"/>
            <a:ext cx="2520000" cy="5040000"/>
            <a:chOff x="195942" y="936171"/>
            <a:chExt cx="2520000" cy="5040000"/>
          </a:xfrm>
        </p:grpSpPr>
        <p:sp>
          <p:nvSpPr>
            <p:cNvPr id="4" name="Rechteck 3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5"/>
            <p:cNvCxnSpPr>
              <a:stCxn id="4" idx="1"/>
              <a:endCxn id="4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ung 7"/>
          <p:cNvGrpSpPr/>
          <p:nvPr/>
        </p:nvGrpSpPr>
        <p:grpSpPr>
          <a:xfrm>
            <a:off x="3712032" y="936171"/>
            <a:ext cx="2520000" cy="5040000"/>
            <a:chOff x="195942" y="936171"/>
            <a:chExt cx="2520000" cy="5040000"/>
          </a:xfrm>
        </p:grpSpPr>
        <p:sp>
          <p:nvSpPr>
            <p:cNvPr id="9" name="Rechteck 8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 Verbindung 9"/>
            <p:cNvCxnSpPr>
              <a:stCxn id="9" idx="1"/>
              <a:endCxn id="9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10"/>
          <p:cNvGrpSpPr/>
          <p:nvPr/>
        </p:nvGrpSpPr>
        <p:grpSpPr>
          <a:xfrm>
            <a:off x="6694718" y="936171"/>
            <a:ext cx="2520000" cy="5040000"/>
            <a:chOff x="195942" y="936171"/>
            <a:chExt cx="2520000" cy="5040000"/>
          </a:xfrm>
        </p:grpSpPr>
        <p:sp>
          <p:nvSpPr>
            <p:cNvPr id="12" name="Rechteck 11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12"/>
            <p:cNvCxnSpPr>
              <a:stCxn id="12" idx="1"/>
              <a:endCxn id="12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859971" y="3145975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Leise-Schwäche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850803" y="3145975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Ameisen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33489" y="3145975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Die fliegenden Zelte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833489" y="1839687"/>
            <a:ext cx="224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49, oben]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144719" y="1839687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43]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D04D4A-9CE4-3E44-BE49-1CC7966D4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26" y="1200875"/>
            <a:ext cx="1772815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9DAA3E1-0A6D-BE4E-85F3-6183065D36CC}"/>
              </a:ext>
            </a:extLst>
          </p:cNvPr>
          <p:cNvSpPr txBox="1"/>
          <p:nvPr/>
        </p:nvSpPr>
        <p:spPr>
          <a:xfrm rot="20992687">
            <a:off x="730555" y="1066486"/>
            <a:ext cx="124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Luise, sprich bitte lauter!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15B6CB0-632A-E54A-A32F-7D3F2679E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63697" flipH="1">
            <a:off x="3838031" y="1370032"/>
            <a:ext cx="2268000" cy="147271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77AAA09-F232-EB48-816F-958C22C96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718" y="1284732"/>
            <a:ext cx="2016000" cy="162162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3E2A47AF-C764-DC4D-990A-7C47DCABEF4C}"/>
              </a:ext>
            </a:extLst>
          </p:cNvPr>
          <p:cNvSpPr txBox="1"/>
          <p:nvPr/>
        </p:nvSpPr>
        <p:spPr>
          <a:xfrm>
            <a:off x="1153887" y="4239237"/>
            <a:ext cx="165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41,</a:t>
            </a:r>
          </a:p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Ausschnitt links]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7E14770-C866-5749-B2A9-8CF21E08F17D}"/>
              </a:ext>
            </a:extLst>
          </p:cNvPr>
          <p:cNvSpPr txBox="1"/>
          <p:nvPr/>
        </p:nvSpPr>
        <p:spPr>
          <a:xfrm>
            <a:off x="4144718" y="4516236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46]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009F350-E32A-E646-8D2D-918F2FFF0DFD}"/>
              </a:ext>
            </a:extLst>
          </p:cNvPr>
          <p:cNvSpPr txBox="1"/>
          <p:nvPr/>
        </p:nvSpPr>
        <p:spPr>
          <a:xfrm>
            <a:off x="7127405" y="4516236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51]</a:t>
            </a:r>
          </a:p>
        </p:txBody>
      </p:sp>
    </p:spTree>
    <p:extLst>
      <p:ext uri="{BB962C8B-B14F-4D97-AF65-F5344CB8AC3E}">
        <p14:creationId xmlns:p14="http://schemas.microsoft.com/office/powerpoint/2010/main" val="54246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729346" y="936171"/>
            <a:ext cx="2520000" cy="5040000"/>
            <a:chOff x="195942" y="936171"/>
            <a:chExt cx="2520000" cy="5040000"/>
          </a:xfrm>
        </p:grpSpPr>
        <p:sp>
          <p:nvSpPr>
            <p:cNvPr id="4" name="Rechteck 3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5"/>
            <p:cNvCxnSpPr>
              <a:stCxn id="4" idx="1"/>
              <a:endCxn id="4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ung 7"/>
          <p:cNvGrpSpPr/>
          <p:nvPr/>
        </p:nvGrpSpPr>
        <p:grpSpPr>
          <a:xfrm>
            <a:off x="3712032" y="936171"/>
            <a:ext cx="2520000" cy="5040000"/>
            <a:chOff x="195942" y="936171"/>
            <a:chExt cx="2520000" cy="5040000"/>
          </a:xfrm>
        </p:grpSpPr>
        <p:sp>
          <p:nvSpPr>
            <p:cNvPr id="9" name="Rechteck 8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 Verbindung 9"/>
            <p:cNvCxnSpPr>
              <a:stCxn id="9" idx="1"/>
              <a:endCxn id="9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10"/>
          <p:cNvGrpSpPr/>
          <p:nvPr/>
        </p:nvGrpSpPr>
        <p:grpSpPr>
          <a:xfrm>
            <a:off x="6694718" y="936171"/>
            <a:ext cx="2520000" cy="5040000"/>
            <a:chOff x="195942" y="936171"/>
            <a:chExt cx="2520000" cy="5040000"/>
          </a:xfrm>
        </p:grpSpPr>
        <p:sp>
          <p:nvSpPr>
            <p:cNvPr id="12" name="Rechteck 11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12"/>
            <p:cNvCxnSpPr>
              <a:stCxn id="12" idx="1"/>
              <a:endCxn id="12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859971" y="3145975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Hip-Hop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850803" y="3144486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Auf der Milchstraße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33489" y="3144486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Ausflug mit Melone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144719" y="1856408"/>
            <a:ext cx="165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60, 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Ausschnitt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127405" y="1856406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67]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A37391-45FB-2340-90EF-02210B929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9951" b="27758"/>
          <a:stretch/>
        </p:blipFill>
        <p:spPr>
          <a:xfrm>
            <a:off x="1511315" y="2041072"/>
            <a:ext cx="1599260" cy="936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C8F79F7-8492-3A4E-BC9C-39CC9FE9B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9951" b="27758"/>
          <a:stretch/>
        </p:blipFill>
        <p:spPr>
          <a:xfrm flipH="1">
            <a:off x="868117" y="1156843"/>
            <a:ext cx="1599260" cy="936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218B614-13CC-054E-956F-5E809ABD36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7"/>
          <a:stretch/>
        </p:blipFill>
        <p:spPr>
          <a:xfrm>
            <a:off x="3976885" y="1215690"/>
            <a:ext cx="1984716" cy="170207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D69285F-2C27-EF4E-8B52-DDE0A7740A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206"/>
          <a:stretch/>
        </p:blipFill>
        <p:spPr>
          <a:xfrm>
            <a:off x="7086619" y="1215688"/>
            <a:ext cx="1736199" cy="17640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0D83C50-64A6-E148-9960-10A715F07E64}"/>
              </a:ext>
            </a:extLst>
          </p:cNvPr>
          <p:cNvSpPr txBox="1"/>
          <p:nvPr/>
        </p:nvSpPr>
        <p:spPr>
          <a:xfrm>
            <a:off x="1162033" y="4499603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58]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F2CA372-2766-074F-84D7-5499A7AA621D}"/>
              </a:ext>
            </a:extLst>
          </p:cNvPr>
          <p:cNvSpPr txBox="1"/>
          <p:nvPr/>
        </p:nvSpPr>
        <p:spPr>
          <a:xfrm>
            <a:off x="4144718" y="4529083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63]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EA41035-6BF0-6C4F-A744-09083F83E851}"/>
              </a:ext>
            </a:extLst>
          </p:cNvPr>
          <p:cNvSpPr txBox="1"/>
          <p:nvPr/>
        </p:nvSpPr>
        <p:spPr>
          <a:xfrm>
            <a:off x="7127403" y="4529083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67]</a:t>
            </a:r>
          </a:p>
        </p:txBody>
      </p:sp>
    </p:spTree>
    <p:extLst>
      <p:ext uri="{BB962C8B-B14F-4D97-AF65-F5344CB8AC3E}">
        <p14:creationId xmlns:p14="http://schemas.microsoft.com/office/powerpoint/2010/main" val="126501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729346" y="936171"/>
            <a:ext cx="2520000" cy="5040000"/>
            <a:chOff x="195942" y="936171"/>
            <a:chExt cx="2520000" cy="5040000"/>
          </a:xfrm>
        </p:grpSpPr>
        <p:sp>
          <p:nvSpPr>
            <p:cNvPr id="4" name="Rechteck 3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5"/>
            <p:cNvCxnSpPr>
              <a:stCxn id="4" idx="1"/>
              <a:endCxn id="4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ung 7"/>
          <p:cNvGrpSpPr/>
          <p:nvPr/>
        </p:nvGrpSpPr>
        <p:grpSpPr>
          <a:xfrm>
            <a:off x="3712032" y="936171"/>
            <a:ext cx="2520000" cy="5040000"/>
            <a:chOff x="195942" y="936171"/>
            <a:chExt cx="2520000" cy="5040000"/>
          </a:xfrm>
        </p:grpSpPr>
        <p:sp>
          <p:nvSpPr>
            <p:cNvPr id="9" name="Rechteck 8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 Verbindung 9"/>
            <p:cNvCxnSpPr>
              <a:stCxn id="9" idx="1"/>
              <a:endCxn id="9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10"/>
          <p:cNvGrpSpPr/>
          <p:nvPr/>
        </p:nvGrpSpPr>
        <p:grpSpPr>
          <a:xfrm>
            <a:off x="6694718" y="936171"/>
            <a:ext cx="2520000" cy="5040000"/>
            <a:chOff x="195942" y="936171"/>
            <a:chExt cx="2520000" cy="5040000"/>
          </a:xfrm>
        </p:grpSpPr>
        <p:sp>
          <p:nvSpPr>
            <p:cNvPr id="12" name="Rechteck 11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12"/>
            <p:cNvCxnSpPr>
              <a:stCxn id="12" idx="1"/>
              <a:endCxn id="12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859971" y="3145975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Tigertanz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850803" y="3145974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Einkaufen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727378" y="3145975"/>
            <a:ext cx="2454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Groß </a:t>
            </a:r>
            <a:r>
              <a:rPr lang="mr-IN" sz="1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de-DE" sz="1400" dirty="0">
                <a:latin typeface="Arial" charset="0"/>
                <a:ea typeface="Arial" charset="0"/>
                <a:cs typeface="Arial" charset="0"/>
              </a:rPr>
              <a:t> größer </a:t>
            </a:r>
            <a:r>
              <a:rPr lang="mr-IN" sz="14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de-DE" sz="1400" dirty="0">
                <a:latin typeface="Arial" charset="0"/>
                <a:ea typeface="Arial" charset="0"/>
                <a:cs typeface="Arial" charset="0"/>
              </a:rPr>
              <a:t> am größten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127405" y="1856406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82]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E85F3B-F323-764E-8EE5-F2D3D4E49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61" y="3737754"/>
            <a:ext cx="1888678" cy="180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F012696-FCFE-0141-9FF2-2C360AFEB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089" t="5555" r="9415"/>
          <a:stretch/>
        </p:blipFill>
        <p:spPr>
          <a:xfrm>
            <a:off x="4072032" y="3722492"/>
            <a:ext cx="1800000" cy="188888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86AAE85-CE52-FA43-8F30-AFD10EE5F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0175">
            <a:off x="7025290" y="1159979"/>
            <a:ext cx="1908000" cy="1833178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075343E-2D0B-5144-BAC1-FAF3FD4F5DF2}"/>
              </a:ext>
            </a:extLst>
          </p:cNvPr>
          <p:cNvSpPr txBox="1"/>
          <p:nvPr/>
        </p:nvSpPr>
        <p:spPr>
          <a:xfrm>
            <a:off x="1162033" y="1891902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72]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7E8BC1F-6621-C141-9094-C3681CE09862}"/>
              </a:ext>
            </a:extLst>
          </p:cNvPr>
          <p:cNvSpPr txBox="1"/>
          <p:nvPr/>
        </p:nvSpPr>
        <p:spPr>
          <a:xfrm>
            <a:off x="4072034" y="1891902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75]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DFD274-0338-D84B-90C3-5C6DA197C930}"/>
              </a:ext>
            </a:extLst>
          </p:cNvPr>
          <p:cNvSpPr txBox="1"/>
          <p:nvPr/>
        </p:nvSpPr>
        <p:spPr>
          <a:xfrm>
            <a:off x="7151977" y="4435540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83]</a:t>
            </a:r>
          </a:p>
        </p:txBody>
      </p:sp>
    </p:spTree>
    <p:extLst>
      <p:ext uri="{BB962C8B-B14F-4D97-AF65-F5344CB8AC3E}">
        <p14:creationId xmlns:p14="http://schemas.microsoft.com/office/powerpoint/2010/main" val="198223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729346" y="936171"/>
            <a:ext cx="2520000" cy="5040000"/>
            <a:chOff x="195942" y="936171"/>
            <a:chExt cx="2520000" cy="5040000"/>
          </a:xfrm>
        </p:grpSpPr>
        <p:sp>
          <p:nvSpPr>
            <p:cNvPr id="4" name="Rechteck 3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5"/>
            <p:cNvCxnSpPr>
              <a:stCxn id="4" idx="1"/>
              <a:endCxn id="4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ung 7"/>
          <p:cNvGrpSpPr/>
          <p:nvPr/>
        </p:nvGrpSpPr>
        <p:grpSpPr>
          <a:xfrm>
            <a:off x="3712032" y="936171"/>
            <a:ext cx="2520000" cy="5040000"/>
            <a:chOff x="195942" y="936171"/>
            <a:chExt cx="2520000" cy="5040000"/>
          </a:xfrm>
        </p:grpSpPr>
        <p:sp>
          <p:nvSpPr>
            <p:cNvPr id="9" name="Rechteck 8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 Verbindung 9"/>
            <p:cNvCxnSpPr>
              <a:stCxn id="9" idx="1"/>
              <a:endCxn id="9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10"/>
          <p:cNvGrpSpPr/>
          <p:nvPr/>
        </p:nvGrpSpPr>
        <p:grpSpPr>
          <a:xfrm>
            <a:off x="6694718" y="936171"/>
            <a:ext cx="2520000" cy="5040000"/>
            <a:chOff x="195942" y="936171"/>
            <a:chExt cx="2520000" cy="5040000"/>
          </a:xfrm>
        </p:grpSpPr>
        <p:sp>
          <p:nvSpPr>
            <p:cNvPr id="12" name="Rechteck 11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12"/>
            <p:cNvCxnSpPr>
              <a:stCxn id="12" idx="1"/>
              <a:endCxn id="12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859971" y="3145975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Flüsterpost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850803" y="3144486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Autobahn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33489" y="3144486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Siebenschläfer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144719" y="1856406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91]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3BCF02-968E-5D47-87C0-3479A15BB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73" y="3812260"/>
            <a:ext cx="1728671" cy="180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DDD2AD6-479C-0744-894C-958F3A123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721" y="1235208"/>
            <a:ext cx="1858424" cy="180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FBBD025-BB0E-A545-9E9F-90B07D08B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923" y="3842485"/>
            <a:ext cx="1908000" cy="174450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62222946-6033-4A4A-9738-4B6221854822}"/>
              </a:ext>
            </a:extLst>
          </p:cNvPr>
          <p:cNvSpPr txBox="1"/>
          <p:nvPr/>
        </p:nvSpPr>
        <p:spPr>
          <a:xfrm>
            <a:off x="1168793" y="1734506"/>
            <a:ext cx="165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87, Ausschnitt Pirat]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279FB42-F3D1-B54B-944A-12912034EA6D}"/>
              </a:ext>
            </a:extLst>
          </p:cNvPr>
          <p:cNvSpPr txBox="1"/>
          <p:nvPr/>
        </p:nvSpPr>
        <p:spPr>
          <a:xfrm>
            <a:off x="4144718" y="4529083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92]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7C9EE55-C9C1-CC45-8085-AEF27ABDB2FE}"/>
              </a:ext>
            </a:extLst>
          </p:cNvPr>
          <p:cNvSpPr txBox="1"/>
          <p:nvPr/>
        </p:nvSpPr>
        <p:spPr>
          <a:xfrm>
            <a:off x="7127405" y="2011505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95]</a:t>
            </a:r>
          </a:p>
        </p:txBody>
      </p:sp>
    </p:spTree>
    <p:extLst>
      <p:ext uri="{BB962C8B-B14F-4D97-AF65-F5344CB8AC3E}">
        <p14:creationId xmlns:p14="http://schemas.microsoft.com/office/powerpoint/2010/main" val="229878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729346" y="936171"/>
            <a:ext cx="2520000" cy="5040000"/>
            <a:chOff x="195942" y="936171"/>
            <a:chExt cx="2520000" cy="5040000"/>
          </a:xfrm>
        </p:grpSpPr>
        <p:sp>
          <p:nvSpPr>
            <p:cNvPr id="4" name="Rechteck 3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5"/>
            <p:cNvCxnSpPr>
              <a:stCxn id="4" idx="1"/>
              <a:endCxn id="4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ung 7"/>
          <p:cNvGrpSpPr/>
          <p:nvPr/>
        </p:nvGrpSpPr>
        <p:grpSpPr>
          <a:xfrm>
            <a:off x="3712032" y="936171"/>
            <a:ext cx="2520000" cy="5040000"/>
            <a:chOff x="195942" y="936171"/>
            <a:chExt cx="2520000" cy="5040000"/>
          </a:xfrm>
        </p:grpSpPr>
        <p:sp>
          <p:nvSpPr>
            <p:cNvPr id="9" name="Rechteck 8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 Verbindung 9"/>
            <p:cNvCxnSpPr>
              <a:stCxn id="9" idx="1"/>
              <a:endCxn id="9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10"/>
          <p:cNvGrpSpPr/>
          <p:nvPr/>
        </p:nvGrpSpPr>
        <p:grpSpPr>
          <a:xfrm>
            <a:off x="6694718" y="936171"/>
            <a:ext cx="2520000" cy="5040000"/>
            <a:chOff x="195942" y="936171"/>
            <a:chExt cx="2520000" cy="5040000"/>
          </a:xfrm>
        </p:grpSpPr>
        <p:sp>
          <p:nvSpPr>
            <p:cNvPr id="12" name="Rechteck 11"/>
            <p:cNvSpPr/>
            <p:nvPr/>
          </p:nvSpPr>
          <p:spPr>
            <a:xfrm>
              <a:off x="195942" y="936171"/>
              <a:ext cx="2520000" cy="504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12"/>
            <p:cNvCxnSpPr>
              <a:stCxn id="12" idx="1"/>
              <a:endCxn id="12" idx="3"/>
            </p:cNvCxnSpPr>
            <p:nvPr/>
          </p:nvCxnSpPr>
          <p:spPr>
            <a:xfrm>
              <a:off x="195942" y="3456171"/>
              <a:ext cx="252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859971" y="3145975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Überschwemmung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850803" y="3144486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Gespenster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33489" y="3144486"/>
            <a:ext cx="22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charset="0"/>
                <a:ea typeface="Arial" charset="0"/>
                <a:cs typeface="Arial" charset="0"/>
              </a:rPr>
              <a:t>Inselspiele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162033" y="1856406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100]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7181906-460D-6F44-9F91-507655345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45" y="1141072"/>
            <a:ext cx="2100000" cy="180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98FB7EE-F45B-B140-9749-B48ABD01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827" y="3792668"/>
            <a:ext cx="1875291" cy="180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59772B0-6D53-444D-B6D8-6A9A9420F0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13"/>
          <a:stretch/>
        </p:blipFill>
        <p:spPr>
          <a:xfrm>
            <a:off x="6921946" y="3792668"/>
            <a:ext cx="2065547" cy="1800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9ADD2746-3195-184B-B02A-5B9AD11C8D3E}"/>
              </a:ext>
            </a:extLst>
          </p:cNvPr>
          <p:cNvSpPr txBox="1"/>
          <p:nvPr/>
        </p:nvSpPr>
        <p:spPr>
          <a:xfrm>
            <a:off x="1162033" y="4508002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103]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AA18E1B-265C-3044-9DCF-8244F6A6B76D}"/>
              </a:ext>
            </a:extLst>
          </p:cNvPr>
          <p:cNvSpPr txBox="1"/>
          <p:nvPr/>
        </p:nvSpPr>
        <p:spPr>
          <a:xfrm>
            <a:off x="4144719" y="1904495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106]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814C-6D4F-9243-88E8-D9B2D35FF4CE}"/>
              </a:ext>
            </a:extLst>
          </p:cNvPr>
          <p:cNvSpPr txBox="1"/>
          <p:nvPr/>
        </p:nvSpPr>
        <p:spPr>
          <a:xfrm>
            <a:off x="7127404" y="1904495"/>
            <a:ext cx="16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[Bild, S. 112]</a:t>
            </a:r>
          </a:p>
        </p:txBody>
      </p:sp>
    </p:spTree>
    <p:extLst>
      <p:ext uri="{BB962C8B-B14F-4D97-AF65-F5344CB8AC3E}">
        <p14:creationId xmlns:p14="http://schemas.microsoft.com/office/powerpoint/2010/main" val="81394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315</Words>
  <Application>Microsoft Macintosh PowerPoint</Application>
  <PresentationFormat>A4-Papier (210 x 297 mm)</PresentationFormat>
  <Paragraphs>66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Stein</dc:creator>
  <cp:lastModifiedBy>Nicole Stein</cp:lastModifiedBy>
  <cp:revision>1</cp:revision>
  <dcterms:created xsi:type="dcterms:W3CDTF">2018-02-09T10:11:14Z</dcterms:created>
  <dcterms:modified xsi:type="dcterms:W3CDTF">2018-02-09T10:12:42Z</dcterms:modified>
</cp:coreProperties>
</file>